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5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howOutlineIcons="0" snapVertSplitter="1" vertBarState="minimized" horzBarState="maximized">
    <p:restoredLeft sz="30351"/>
    <p:restoredTop sz="90148"/>
  </p:normalViewPr>
  <p:slideViewPr>
    <p:cSldViewPr snapToObjects="1">
      <p:cViewPr varScale="1">
        <p:scale>
          <a:sx n="100" d="100"/>
          <a:sy n="100" d="100"/>
        </p:scale>
        <p:origin x="0" y="0"/>
      </p:cViewPr>
      <p:guideLst>
        <p:guide orient="horz" pos="2159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presProps" Target="presProps.xml"  /><Relationship Id="rId23" Type="http://schemas.openxmlformats.org/officeDocument/2006/relationships/viewProps" Target="viewProps.xml"  /><Relationship Id="rId24" Type="http://schemas.openxmlformats.org/officeDocument/2006/relationships/theme" Target="theme/theme1.xml"  /><Relationship Id="rId25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9D1D-7166-4C45-A81F-6C1BF1F4108D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7EFEF-CE80-4D5E-B497-30E47A9B40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571818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DB9D1D-7166-4C45-A81F-6C1BF1F4108D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7EFEF-CE80-4D5E-B497-30E47A9B40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19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0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2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jpe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4.jpe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5.jpe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6.jpe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7.jpe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8.jpe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9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jpe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0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5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6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7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8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9.jpe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sz="3200" b="1" smtClean="0">
                <a:solidFill>
                  <a:srgbClr val="FF0066"/>
                </a:solidFill>
                <a:latin typeface="Lucida Sans Unicode" pitchFamily="34" charset="0"/>
              </a:rPr>
              <a:t>Game Programming with DirectX</a:t>
            </a:r>
            <a:endParaRPr lang="en-US" altLang="ko-KR" sz="3200" b="1" dirty="0" smtClean="0">
              <a:solidFill>
                <a:srgbClr val="FF0066"/>
              </a:solidFill>
              <a:latin typeface="Lucida Sans Unicode" pitchFamily="34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224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219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474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383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564900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실외 지형</a:t>
            </a:r>
            <a:r>
              <a:rPr lang="en-US" altLang="ko-KR"/>
              <a:t>(Terrain)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-508" y="27384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124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157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568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517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191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75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733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300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427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294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115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245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실외 지형</a:t>
            </a:r>
            <a:r>
              <a:rPr lang="en-US" altLang="ko-KR" smtClean="0"/>
              <a:t>(Terrain)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998370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99</ep:Words>
  <ep:PresentationFormat>화면 슬라이드 쇼(4:3)</ep:PresentationFormat>
  <ep:Paragraphs>20</ep:Paragraphs>
  <ep:Slides>20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ep:HeadingPairs>
  <ep:TitlesOfParts>
    <vt:vector size="21" baseType="lpstr">
      <vt:lpstr>Office 테마</vt:lpstr>
      <vt:lpstr>실외 지형(Terrain)</vt:lpstr>
      <vt:lpstr>실외 지형(Terrain)</vt:lpstr>
      <vt:lpstr>실외 지형(Terrain)</vt:lpstr>
      <vt:lpstr>실외 지형(Terrain)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실외 지형(Terrain)</vt:lpstr>
      <vt:lpstr>슬라이드 16</vt:lpstr>
      <vt:lpstr>슬라이드 17</vt:lpstr>
      <vt:lpstr>슬라이드 18</vt:lpstr>
      <vt:lpstr>슬라이드 19</vt:lpstr>
      <vt:lpstr>슬라이드 20</vt:lpstr>
    </vt:vector>
  </ep:TitlesOfParts>
  <ep:HyperlinkBase/>
  <ep:Application>Hancom Office Hanshow 2014</ep:Application>
  <ep:AppVersion>0900.0000.01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2018-05-27T16:00:16.000</dcterms:created>
  <dc:creator>Louis</dc:creator>
  <cp:lastModifiedBy>hg</cp:lastModifiedBy>
  <dcterms:modified xsi:type="dcterms:W3CDTF">2018-06-05T08:19:48.842</dcterms:modified>
  <cp:revision>5</cp:revision>
  <dc:title>Game Programming with DirectX</dc:title>
</cp:coreProperties>
</file>

<file path=docProps/thumbnail.jpeg>
</file>